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2" r:id="rId6"/>
    <p:sldId id="274" r:id="rId7"/>
    <p:sldId id="261" r:id="rId8"/>
    <p:sldId id="260" r:id="rId9"/>
    <p:sldId id="262" r:id="rId10"/>
    <p:sldId id="268" r:id="rId11"/>
    <p:sldId id="263" r:id="rId12"/>
    <p:sldId id="265" r:id="rId13"/>
    <p:sldId id="264" r:id="rId14"/>
    <p:sldId id="273" r:id="rId15"/>
    <p:sldId id="266" r:id="rId16"/>
    <p:sldId id="267" r:id="rId17"/>
    <p:sldId id="269" r:id="rId18"/>
    <p:sldId id="271" r:id="rId19"/>
    <p:sldId id="270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804"/>
  </p:normalViewPr>
  <p:slideViewPr>
    <p:cSldViewPr snapToGrid="0" snapToObjects="1">
      <p:cViewPr varScale="1">
        <p:scale>
          <a:sx n="83" d="100"/>
          <a:sy n="83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744C8-3C47-124C-AE1A-D668A21E3C41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008C5-0050-1440-B4D0-AEAF738B24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1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We</a:t>
            </a:r>
            <a:r>
              <a:rPr lang="fr-FR" b="1" dirty="0"/>
              <a:t> notice the </a:t>
            </a:r>
            <a:r>
              <a:rPr lang="fr-FR" b="1" dirty="0" err="1"/>
              <a:t>scales</a:t>
            </a:r>
            <a:r>
              <a:rPr lang="fr-FR" b="1" dirty="0"/>
              <a:t> </a:t>
            </a:r>
            <a:r>
              <a:rPr lang="fr-FR" b="1" dirty="0" err="1"/>
              <a:t>against</a:t>
            </a:r>
            <a:r>
              <a:rPr lang="fr-FR" b="1" dirty="0"/>
              <a:t> </a:t>
            </a:r>
            <a:r>
              <a:rPr lang="fr-FR" b="1" dirty="0" err="1"/>
              <a:t>which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are </a:t>
            </a:r>
            <a:r>
              <a:rPr lang="fr-FR" b="1" dirty="0" err="1"/>
              <a:t>measuring</a:t>
            </a:r>
            <a:r>
              <a:rPr lang="fr-FR" b="1" dirty="0"/>
              <a:t> </a:t>
            </a:r>
            <a:r>
              <a:rPr lang="fr-FR" b="1" dirty="0" err="1"/>
              <a:t>likes</a:t>
            </a:r>
            <a:r>
              <a:rPr lang="fr-FR" b="1" dirty="0"/>
              <a:t>, RT and </a:t>
            </a:r>
            <a:r>
              <a:rPr lang="fr-FR" b="1" dirty="0" err="1"/>
              <a:t>reply</a:t>
            </a:r>
            <a:r>
              <a:rPr lang="fr-FR" b="1" dirty="0"/>
              <a:t> are not the </a:t>
            </a:r>
            <a:r>
              <a:rPr lang="fr-FR" b="1" dirty="0" err="1"/>
              <a:t>same</a:t>
            </a:r>
            <a:r>
              <a:rPr lang="fr-FR" b="1" dirty="0"/>
              <a:t>, but </a:t>
            </a:r>
            <a:r>
              <a:rPr lang="fr-FR" b="1" dirty="0" err="1"/>
              <a:t>it's</a:t>
            </a:r>
            <a:r>
              <a:rPr lang="fr-FR" b="1" dirty="0"/>
              <a:t> ok, </a:t>
            </a:r>
            <a:r>
              <a:rPr lang="fr-FR" b="1" dirty="0" err="1"/>
              <a:t>because</a:t>
            </a:r>
            <a:r>
              <a:rPr lang="fr-FR" b="1" dirty="0"/>
              <a:t> </a:t>
            </a:r>
            <a:r>
              <a:rPr lang="fr-FR" b="1" dirty="0" err="1"/>
              <a:t>these</a:t>
            </a:r>
            <a:r>
              <a:rPr lang="fr-FR" b="1" dirty="0"/>
              <a:t> </a:t>
            </a:r>
            <a:r>
              <a:rPr lang="fr-FR" b="1" dirty="0" err="1"/>
              <a:t>measures</a:t>
            </a:r>
            <a:r>
              <a:rPr lang="fr-FR" b="1" dirty="0"/>
              <a:t> are </a:t>
            </a:r>
            <a:r>
              <a:rPr lang="fr-FR" b="1" dirty="0" err="1"/>
              <a:t>highly</a:t>
            </a:r>
            <a:r>
              <a:rPr lang="fr-FR" b="1" dirty="0"/>
              <a:t> </a:t>
            </a:r>
            <a:r>
              <a:rPr lang="fr-FR" b="1" dirty="0" err="1"/>
              <a:t>correlated</a:t>
            </a:r>
            <a:r>
              <a:rPr lang="fr-FR" b="1" dirty="0"/>
              <a:t>.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08C5-0050-1440-B4D0-AEAF738B244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80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08C5-0050-1440-B4D0-AEAF738B244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02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87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7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8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3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5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5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4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4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038FF-B73E-8B41-80CB-9D9B0B835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899" y="2355112"/>
            <a:ext cx="6933112" cy="3237615"/>
          </a:xfrm>
        </p:spPr>
        <p:txBody>
          <a:bodyPr>
            <a:normAutofit/>
          </a:bodyPr>
          <a:lstStyle/>
          <a:p>
            <a:pPr algn="l"/>
            <a:r>
              <a:rPr lang="fr-FR" i="0" dirty="0" err="1"/>
              <a:t>Vizualization</a:t>
            </a:r>
            <a:endParaRPr lang="fr-FR" i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67B1F-B8A0-304C-BC1E-382292BD6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899" y="1265273"/>
            <a:ext cx="5916873" cy="1066522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Project </a:t>
            </a:r>
            <a:r>
              <a:rPr lang="fr-FR" dirty="0" err="1"/>
              <a:t>week</a:t>
            </a:r>
            <a:r>
              <a:rPr lang="fr-FR" dirty="0"/>
              <a:t> 4 – </a:t>
            </a:r>
            <a:r>
              <a:rPr lang="fr-FR" dirty="0" err="1"/>
              <a:t>Ironhack</a:t>
            </a:r>
            <a:endParaRPr lang="fr-FR" dirty="0"/>
          </a:p>
          <a:p>
            <a:pPr algn="l"/>
            <a:r>
              <a:rPr lang="fr-FR" dirty="0"/>
              <a:t>Robin	&amp;  </a:t>
            </a:r>
            <a:r>
              <a:rPr lang="fr-FR" dirty="0" err="1"/>
              <a:t>tatiana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55227-DA6B-10A8-6F4B-4EE649AE7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11" r="18141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3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78DB9927-8D20-B949-A98F-EE306BF4974B}"/>
              </a:ext>
            </a:extLst>
          </p:cNvPr>
          <p:cNvSpPr txBox="1">
            <a:spLocks/>
          </p:cNvSpPr>
          <p:nvPr/>
        </p:nvSpPr>
        <p:spPr>
          <a:xfrm>
            <a:off x="0" y="541964"/>
            <a:ext cx="4105915" cy="381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i="0" cap="none" dirty="0"/>
              <a:t>What are these top tweets that skew the data ? </a:t>
            </a:r>
            <a:br>
              <a:rPr lang="en-US" sz="4600" i="0" cap="none" dirty="0"/>
            </a:br>
            <a:endParaRPr lang="en-US" sz="4600" i="0" cap="none" dirty="0"/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8372BA1A-BDBA-1B49-8BC2-5934F6998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915" y="1079650"/>
            <a:ext cx="8050081" cy="4719962"/>
          </a:xfrm>
        </p:spPr>
      </p:pic>
    </p:spTree>
    <p:extLst>
      <p:ext uri="{BB962C8B-B14F-4D97-AF65-F5344CB8AC3E}">
        <p14:creationId xmlns:p14="http://schemas.microsoft.com/office/powerpoint/2010/main" val="341528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F7B5-1E89-4741-8AA0-9A55CA34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44" y="254325"/>
            <a:ext cx="4793046" cy="3510553"/>
          </a:xfrm>
        </p:spPr>
        <p:txBody>
          <a:bodyPr anchor="t">
            <a:normAutofit/>
          </a:bodyPr>
          <a:lstStyle/>
          <a:p>
            <a:r>
              <a:rPr lang="fr-FR" dirty="0"/>
              <a:t>Our « flyers »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A80E9-3146-8A41-9192-DED18ABB9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526" y="176934"/>
            <a:ext cx="4498848" cy="3263144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0033CB7-EC5B-D543-9127-0A1F171F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6" y="1026221"/>
            <a:ext cx="3194549" cy="3655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FB8252-39E7-C240-9956-07653BD57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48" y="3158186"/>
            <a:ext cx="4346447" cy="3660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D28A0-5933-B84D-8169-7B1845D9C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87" y="4819527"/>
            <a:ext cx="4869766" cy="190019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EF4CE71-D948-514B-AD64-F74B2484D542}"/>
              </a:ext>
            </a:extLst>
          </p:cNvPr>
          <p:cNvSpPr txBox="1">
            <a:spLocks/>
          </p:cNvSpPr>
          <p:nvPr/>
        </p:nvSpPr>
        <p:spPr>
          <a:xfrm>
            <a:off x="9570510" y="561989"/>
            <a:ext cx="2381146" cy="25565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cap="none" dirty="0" err="1"/>
              <a:t>What</a:t>
            </a:r>
            <a:r>
              <a:rPr lang="fr-FR" sz="3600" cap="none" dirty="0"/>
              <a:t> </a:t>
            </a:r>
            <a:r>
              <a:rPr lang="fr-FR" sz="3600" cap="none" dirty="0" err="1"/>
              <a:t>happened</a:t>
            </a:r>
            <a:r>
              <a:rPr lang="fr-FR" sz="3600" cap="none" dirty="0"/>
              <a:t> </a:t>
            </a:r>
          </a:p>
          <a:p>
            <a:r>
              <a:rPr lang="fr-FR" sz="3600" cap="none" dirty="0"/>
              <a:t>April 28, </a:t>
            </a:r>
          </a:p>
          <a:p>
            <a:r>
              <a:rPr lang="fr-FR" sz="3600" cap="none" dirty="0"/>
              <a:t>2022 ? </a:t>
            </a:r>
          </a:p>
        </p:txBody>
      </p:sp>
    </p:spTree>
    <p:extLst>
      <p:ext uri="{BB962C8B-B14F-4D97-AF65-F5344CB8AC3E}">
        <p14:creationId xmlns:p14="http://schemas.microsoft.com/office/powerpoint/2010/main" val="44673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7632C-5B21-3B44-B1D0-C30D7D31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6" y="646436"/>
            <a:ext cx="4610486" cy="38186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i="0" cap="none" dirty="0"/>
              <a:t>Tweet</a:t>
            </a:r>
            <a:br>
              <a:rPr lang="en-US" sz="4600" i="0" cap="none" dirty="0"/>
            </a:br>
            <a:r>
              <a:rPr lang="en-US" sz="4600" i="0" cap="none" dirty="0"/>
              <a:t>engagement</a:t>
            </a:r>
            <a:br>
              <a:rPr lang="en-US" sz="4600" i="0" cap="none" dirty="0"/>
            </a:br>
            <a:r>
              <a:rPr lang="en-US" sz="4600" i="0" cap="none" dirty="0"/>
              <a:t>rates </a:t>
            </a:r>
            <a:br>
              <a:rPr lang="en-US" sz="4600" i="0" cap="none" dirty="0"/>
            </a:br>
            <a:r>
              <a:rPr lang="en-US" sz="4600" i="0" cap="none" dirty="0"/>
              <a:t>distribution</a:t>
            </a:r>
            <a:br>
              <a:rPr lang="en-US" sz="4600" i="0" cap="none" dirty="0"/>
            </a:br>
            <a:br>
              <a:rPr lang="en-US" sz="4600" i="0" cap="none" dirty="0"/>
            </a:br>
            <a:r>
              <a:rPr lang="en-US" sz="4600" i="0" cap="none" dirty="0"/>
              <a:t>(without </a:t>
            </a:r>
            <a:br>
              <a:rPr lang="en-US" sz="4600" i="0" cap="none" dirty="0"/>
            </a:br>
            <a:r>
              <a:rPr lang="en-US" sz="4600" i="0" cap="none" dirty="0"/>
              <a:t>outliers)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758172E-A961-D844-B9BE-9AE28D76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373" y="342900"/>
            <a:ext cx="8485206" cy="58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8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684209-E6AA-3D4A-8D44-F5C846E88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75"/>
          <a:stretch/>
        </p:blipFill>
        <p:spPr>
          <a:xfrm>
            <a:off x="691802" y="2491629"/>
            <a:ext cx="4264245" cy="2046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2148D-2564-B24C-B273-5E1A3EE9B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68" y="862674"/>
            <a:ext cx="6630504" cy="55431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7C8965-DD1D-F24B-9CAC-E50E9174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14400"/>
            <a:ext cx="4036954" cy="36238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i="0" cap="none" dirty="0"/>
              <a:t>Counts of </a:t>
            </a:r>
            <a:br>
              <a:rPr lang="en-US" sz="4600" i="0" cap="none" dirty="0"/>
            </a:br>
            <a:r>
              <a:rPr lang="en-US" sz="4600" i="0" cap="none" dirty="0"/>
              <a:t>likes, RT, replies</a:t>
            </a:r>
            <a:br>
              <a:rPr lang="en-US" sz="4600" i="0" cap="none" dirty="0"/>
            </a:br>
            <a:r>
              <a:rPr lang="en-US" sz="4600" i="0" cap="none" dirty="0"/>
              <a:t>are correlated</a:t>
            </a:r>
            <a:br>
              <a:rPr lang="en-US" sz="4600" i="0" cap="none" dirty="0"/>
            </a:br>
            <a:br>
              <a:rPr lang="en-US" sz="4600" i="0" cap="none" dirty="0"/>
            </a:br>
            <a:br>
              <a:rPr lang="en-US" sz="4600" i="0" cap="none" dirty="0"/>
            </a:br>
            <a:br>
              <a:rPr lang="en-US" sz="4600" i="0" cap="none" dirty="0"/>
            </a:br>
            <a:endParaRPr lang="en-US" sz="4600" i="0" cap="none" dirty="0"/>
          </a:p>
        </p:txBody>
      </p:sp>
      <p:pic>
        <p:nvPicPr>
          <p:cNvPr id="15" name="Graphic 14" descr="Fire">
            <a:extLst>
              <a:ext uri="{FF2B5EF4-FFF2-40B4-BE49-F238E27FC236}">
                <a16:creationId xmlns:a16="http://schemas.microsoft.com/office/drawing/2014/main" id="{59DE55C3-3E67-A044-B30B-1EB8961AD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3036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8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D52E-4B1E-2545-BDB9-B9A6C1F8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24" y="231676"/>
            <a:ext cx="9906000" cy="1382156"/>
          </a:xfrm>
        </p:spPr>
        <p:txBody>
          <a:bodyPr>
            <a:normAutofit/>
          </a:bodyPr>
          <a:lstStyle/>
          <a:p>
            <a:r>
              <a:rPr lang="fr-FR" sz="3200" dirty="0" err="1"/>
              <a:t>Another</a:t>
            </a:r>
            <a:r>
              <a:rPr lang="fr-FR" sz="3200" dirty="0"/>
              <a:t> </a:t>
            </a:r>
            <a:r>
              <a:rPr lang="fr-FR" sz="3200" dirty="0" err="1"/>
              <a:t>way</a:t>
            </a:r>
            <a:r>
              <a:rPr lang="fr-FR" sz="3200" dirty="0"/>
              <a:t> to </a:t>
            </a:r>
            <a:r>
              <a:rPr lang="fr-FR" sz="3200" dirty="0" err="1"/>
              <a:t>represent</a:t>
            </a:r>
            <a:r>
              <a:rPr lang="fr-FR" sz="3200" dirty="0"/>
              <a:t> </a:t>
            </a:r>
            <a:r>
              <a:rPr lang="fr-FR" sz="3200" dirty="0" err="1"/>
              <a:t>correlation</a:t>
            </a:r>
            <a:endParaRPr lang="fr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29B8D-3044-4A49-82C3-E89D119F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52" y="1242444"/>
            <a:ext cx="6741762" cy="53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0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F215A-04AE-2C45-B09A-A6D84155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64" y="638641"/>
            <a:ext cx="4493885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DOES TONE MATTER 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5E713BC-D93C-284F-AB79-9C88DA6E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712" y="497216"/>
            <a:ext cx="7306926" cy="54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6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7B313-3736-684D-BFFF-ED167714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19" y="250808"/>
            <a:ext cx="4493885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Does addressing matter ?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10C50-F64E-B64A-BD1D-15A75F55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67" y="614168"/>
            <a:ext cx="7353211" cy="55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6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598D-E0C6-5941-B798-CEBB61FB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12" y="2015489"/>
            <a:ext cx="2757923" cy="2827021"/>
          </a:xfrm>
        </p:spPr>
        <p:txBody>
          <a:bodyPr>
            <a:noAutofit/>
          </a:bodyPr>
          <a:lstStyle/>
          <a:p>
            <a:r>
              <a:rPr lang="fr-FR" sz="3200" dirty="0" err="1"/>
              <a:t>Even</a:t>
            </a:r>
            <a:r>
              <a:rPr lang="fr-FR" sz="3200" dirty="0"/>
              <a:t> the </a:t>
            </a:r>
            <a:r>
              <a:rPr lang="fr-FR" sz="3200" dirty="0" err="1"/>
              <a:t>ones</a:t>
            </a:r>
            <a:r>
              <a:rPr lang="fr-FR" sz="3200" dirty="0"/>
              <a:t> </a:t>
            </a:r>
            <a:r>
              <a:rPr lang="fr-FR" sz="3200" dirty="0" err="1"/>
              <a:t>you</a:t>
            </a:r>
            <a:r>
              <a:rPr lang="fr-FR" sz="3200" dirty="0"/>
              <a:t> mention all the time 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C0BEE-A784-3247-9C71-BD220ACF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03" y="465439"/>
            <a:ext cx="8444209" cy="54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4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598D-E0C6-5941-B798-CEBB61FB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85" y="1643310"/>
            <a:ext cx="3026664" cy="282702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Even</a:t>
            </a:r>
            <a:r>
              <a:rPr lang="fr-FR" dirty="0"/>
              <a:t> the </a:t>
            </a:r>
            <a:r>
              <a:rPr lang="fr-FR" dirty="0" err="1"/>
              <a:t>ones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mention all the time 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E55AC-10F6-8043-AA3C-7E20B7EA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744" y="560944"/>
            <a:ext cx="7128256" cy="53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1327D8-C1D7-224B-A68A-EB812F8C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768" y="998728"/>
            <a:ext cx="4860544" cy="486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4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185B-DFE4-C946-B0C2-F44B50A2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32834"/>
            <a:ext cx="11088914" cy="1382156"/>
          </a:xfrm>
        </p:spPr>
        <p:txBody>
          <a:bodyPr>
            <a:normAutofit/>
          </a:bodyPr>
          <a:lstStyle/>
          <a:p>
            <a:r>
              <a:rPr lang="fr-FR" sz="3200" dirty="0" err="1"/>
              <a:t>Process</a:t>
            </a:r>
            <a:r>
              <a:rPr lang="fr-FR" sz="3200" dirty="0"/>
              <a:t> : </a:t>
            </a:r>
            <a:br>
              <a:rPr lang="fr-FR" sz="3200" dirty="0"/>
            </a:br>
            <a:r>
              <a:rPr lang="fr-FR" sz="3200" dirty="0"/>
              <a:t>Friday @ 1620 </a:t>
            </a:r>
            <a:r>
              <a:rPr lang="fr-FR" sz="3200" dirty="0" err="1"/>
              <a:t>military</a:t>
            </a:r>
            <a:r>
              <a:rPr lang="fr-FR" sz="3200" dirty="0"/>
              <a:t>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56CD5E-CF5D-994D-ADAF-47D618B5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248229"/>
            <a:ext cx="10157857" cy="5476937"/>
          </a:xfrm>
        </p:spPr>
      </p:pic>
    </p:spTree>
    <p:extLst>
      <p:ext uri="{BB962C8B-B14F-4D97-AF65-F5344CB8AC3E}">
        <p14:creationId xmlns:p14="http://schemas.microsoft.com/office/powerpoint/2010/main" val="154170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DFED-A789-0A45-A7A6-9E26F03C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542"/>
            <a:ext cx="9906000" cy="1382156"/>
          </a:xfrm>
        </p:spPr>
        <p:txBody>
          <a:bodyPr/>
          <a:lstStyle/>
          <a:p>
            <a:r>
              <a:rPr lang="fr-FR" dirty="0"/>
              <a:t>clean </a:t>
            </a:r>
            <a:r>
              <a:rPr lang="fr-FR" dirty="0" err="1"/>
              <a:t>Dataset</a:t>
            </a:r>
            <a:r>
              <a:rPr lang="fr-FR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5F5FD5-9589-514A-99D6-CC0DD53BA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93"/>
          <a:stretch/>
        </p:blipFill>
        <p:spPr>
          <a:xfrm>
            <a:off x="580572" y="1001485"/>
            <a:ext cx="11324637" cy="5675085"/>
          </a:xfrm>
        </p:spPr>
      </p:pic>
    </p:spTree>
    <p:extLst>
      <p:ext uri="{BB962C8B-B14F-4D97-AF65-F5344CB8AC3E}">
        <p14:creationId xmlns:p14="http://schemas.microsoft.com/office/powerpoint/2010/main" val="183920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479C-F52B-364B-ACAF-A424D960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Tweet count over time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FE873-0D9D-BA44-8193-AD52ABF12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0" y="1915557"/>
            <a:ext cx="3971867" cy="2254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03383-33F5-1445-9519-54AE59F0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6" y="1645920"/>
            <a:ext cx="7013272" cy="51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0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E811-5864-5C42-83B3-1B3F0165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52" y="204517"/>
            <a:ext cx="3289516" cy="1382156"/>
          </a:xfrm>
        </p:spPr>
        <p:txBody>
          <a:bodyPr/>
          <a:lstStyle/>
          <a:p>
            <a:r>
              <a:rPr lang="fr-FR" dirty="0"/>
              <a:t>👋  Andy 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354CA-74B9-4F45-BBE2-464BD5EA4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3" y="1509181"/>
            <a:ext cx="4877499" cy="5091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5DDB8-C82B-D14D-9D22-73A436C7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35" y="1105049"/>
            <a:ext cx="5495765" cy="54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0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AEA574-030B-564C-85D4-E9801335A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3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3125-ABFC-874C-91CF-2C129228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55722"/>
            <a:ext cx="9906000" cy="1382156"/>
          </a:xfrm>
        </p:spPr>
        <p:txBody>
          <a:bodyPr/>
          <a:lstStyle/>
          <a:p>
            <a:r>
              <a:rPr lang="fr-FR" dirty="0"/>
              <a:t>TWEET COUNT OVER TIME (2)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511FB7-88FB-8E44-A219-2B0EE90C3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721" y="1511205"/>
            <a:ext cx="6788097" cy="5091073"/>
          </a:xfrm>
        </p:spPr>
      </p:pic>
    </p:spTree>
    <p:extLst>
      <p:ext uri="{BB962C8B-B14F-4D97-AF65-F5344CB8AC3E}">
        <p14:creationId xmlns:p14="http://schemas.microsoft.com/office/powerpoint/2010/main" val="313341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CB713B-127F-D24B-9597-5029264A8881}"/>
              </a:ext>
            </a:extLst>
          </p:cNvPr>
          <p:cNvSpPr txBox="1">
            <a:spLocks/>
          </p:cNvSpPr>
          <p:nvPr/>
        </p:nvSpPr>
        <p:spPr>
          <a:xfrm>
            <a:off x="1421970" y="233533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TWEET COUNT OVER TIME (3)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16EEAA-9B10-444E-B4D7-408EA88E1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217" y="1414211"/>
            <a:ext cx="6947008" cy="5210256"/>
          </a:xfrm>
        </p:spPr>
      </p:pic>
    </p:spTree>
    <p:extLst>
      <p:ext uri="{BB962C8B-B14F-4D97-AF65-F5344CB8AC3E}">
        <p14:creationId xmlns:p14="http://schemas.microsoft.com/office/powerpoint/2010/main" val="359549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9FFDF-AAD9-C84B-B5CF-7F1AF6377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4278" y="355379"/>
            <a:ext cx="7345162" cy="618829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8DB9927-8D20-B949-A98F-EE306BF4974B}"/>
              </a:ext>
            </a:extLst>
          </p:cNvPr>
          <p:cNvSpPr txBox="1">
            <a:spLocks/>
          </p:cNvSpPr>
          <p:nvPr/>
        </p:nvSpPr>
        <p:spPr>
          <a:xfrm>
            <a:off x="0" y="541964"/>
            <a:ext cx="4610486" cy="381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i="0" cap="none" dirty="0"/>
              <a:t>Tweet</a:t>
            </a:r>
            <a:br>
              <a:rPr lang="en-US" sz="4600" i="0" cap="none" dirty="0"/>
            </a:br>
            <a:r>
              <a:rPr lang="en-US" sz="4600" i="0" cap="none" dirty="0"/>
              <a:t>engagement</a:t>
            </a:r>
            <a:br>
              <a:rPr lang="en-US" sz="4600" i="0" cap="none" dirty="0"/>
            </a:br>
            <a:r>
              <a:rPr lang="en-US" sz="4600" i="0" cap="none" dirty="0"/>
              <a:t>rates </a:t>
            </a:r>
            <a:br>
              <a:rPr lang="en-US" sz="4600" i="0" cap="none" dirty="0"/>
            </a:br>
            <a:r>
              <a:rPr lang="en-US" sz="4600" i="0" cap="none" dirty="0"/>
              <a:t>distribution</a:t>
            </a:r>
            <a:br>
              <a:rPr lang="en-US" sz="4600" i="0" cap="none" dirty="0"/>
            </a:br>
            <a:endParaRPr lang="en-US" sz="4600" i="0" cap="none" dirty="0"/>
          </a:p>
        </p:txBody>
      </p:sp>
    </p:spTree>
    <p:extLst>
      <p:ext uri="{BB962C8B-B14F-4D97-AF65-F5344CB8AC3E}">
        <p14:creationId xmlns:p14="http://schemas.microsoft.com/office/powerpoint/2010/main" val="222409646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LightSeedRightStep">
      <a:dk1>
        <a:srgbClr val="000000"/>
      </a:dk1>
      <a:lt1>
        <a:srgbClr val="FFFFFF"/>
      </a:lt1>
      <a:dk2>
        <a:srgbClr val="3B3521"/>
      </a:dk2>
      <a:lt2>
        <a:srgbClr val="E2E8E8"/>
      </a:lt2>
      <a:accent1>
        <a:srgbClr val="DC8087"/>
      </a:accent1>
      <a:accent2>
        <a:srgbClr val="D48B64"/>
      </a:accent2>
      <a:accent3>
        <a:srgbClr val="B7A363"/>
      </a:accent3>
      <a:accent4>
        <a:srgbClr val="9AAA50"/>
      </a:accent4>
      <a:accent5>
        <a:srgbClr val="83AF66"/>
      </a:accent5>
      <a:accent6>
        <a:srgbClr val="56B658"/>
      </a:accent6>
      <a:hlink>
        <a:srgbClr val="568E8A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118</Words>
  <Application>Microsoft Macintosh PowerPoint</Application>
  <PresentationFormat>Widescreen</PresentationFormat>
  <Paragraphs>25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Univers Condensed Light</vt:lpstr>
      <vt:lpstr>Walbaum Display Light</vt:lpstr>
      <vt:lpstr>AngleLinesVTI</vt:lpstr>
      <vt:lpstr>Vizualization</vt:lpstr>
      <vt:lpstr>Process :  Friday @ 1620 military time</vt:lpstr>
      <vt:lpstr>clean Dataset </vt:lpstr>
      <vt:lpstr>Tweet count over time </vt:lpstr>
      <vt:lpstr>👋  Andy ! </vt:lpstr>
      <vt:lpstr>PowerPoint Presentation</vt:lpstr>
      <vt:lpstr>TWEET COUNT OVER TIME (2)</vt:lpstr>
      <vt:lpstr>PowerPoint Presentation</vt:lpstr>
      <vt:lpstr>PowerPoint Presentation</vt:lpstr>
      <vt:lpstr>PowerPoint Presentation</vt:lpstr>
      <vt:lpstr>Our « flyers »</vt:lpstr>
      <vt:lpstr>Tweet engagement rates  distribution  (without  outliers)</vt:lpstr>
      <vt:lpstr>Counts of  likes, RT, replies are correlated    </vt:lpstr>
      <vt:lpstr>Another way to represent correlation</vt:lpstr>
      <vt:lpstr>DOES TONE MATTER ?</vt:lpstr>
      <vt:lpstr>Does addressing matter ?</vt:lpstr>
      <vt:lpstr>Even the ones you mention all the time ? </vt:lpstr>
      <vt:lpstr>Even the ones you mention all the time 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Vizualization</dc:title>
  <dc:creator>Tatiana DE FERAUDY</dc:creator>
  <cp:lastModifiedBy>Tatiana DE FERAUDY</cp:lastModifiedBy>
  <cp:revision>1</cp:revision>
  <dcterms:created xsi:type="dcterms:W3CDTF">2023-05-08T08:08:15Z</dcterms:created>
  <dcterms:modified xsi:type="dcterms:W3CDTF">2023-05-08T08:09:32Z</dcterms:modified>
</cp:coreProperties>
</file>